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2" r:id="rId6"/>
    <p:sldId id="302" r:id="rId7"/>
    <p:sldId id="283" r:id="rId8"/>
    <p:sldId id="301" r:id="rId9"/>
    <p:sldId id="284" r:id="rId10"/>
    <p:sldId id="304" r:id="rId11"/>
    <p:sldId id="287" r:id="rId12"/>
    <p:sldId id="303" r:id="rId13"/>
    <p:sldId id="281" r:id="rId14"/>
    <p:sldId id="305" r:id="rId15"/>
    <p:sldId id="306" r:id="rId16"/>
    <p:sldId id="307" r:id="rId17"/>
    <p:sldId id="308" r:id="rId18"/>
    <p:sldId id="309" r:id="rId19"/>
    <p:sldId id="310" r:id="rId20"/>
    <p:sldId id="288" r:id="rId21"/>
    <p:sldId id="311" r:id="rId22"/>
    <p:sldId id="312" r:id="rId23"/>
    <p:sldId id="313" r:id="rId24"/>
    <p:sldId id="314" r:id="rId25"/>
    <p:sldId id="286" r:id="rId26"/>
    <p:sldId id="285" r:id="rId27"/>
    <p:sldId id="319" r:id="rId28"/>
    <p:sldId id="315" r:id="rId29"/>
    <p:sldId id="316" r:id="rId30"/>
    <p:sldId id="317" r:id="rId31"/>
    <p:sldId id="318" r:id="rId32"/>
    <p:sldId id="321" r:id="rId33"/>
    <p:sldId id="289" r:id="rId34"/>
    <p:sldId id="320" r:id="rId35"/>
    <p:sldId id="290" r:id="rId36"/>
    <p:sldId id="291" r:id="rId37"/>
    <p:sldId id="292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D6681C-37C7-4357-B404-74453725381E}" v="2" dt="2021-10-23T00:39:51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wit Tangmanopeanchai" userId="00697141-eee5-4211-8404-bea0aa488d93" providerId="ADAL" clId="{46D6681C-37C7-4357-B404-74453725381E}"/>
    <pc:docChg chg="custSel delSld modSld">
      <pc:chgData name="Prawit Tangmanopeanchai" userId="00697141-eee5-4211-8404-bea0aa488d93" providerId="ADAL" clId="{46D6681C-37C7-4357-B404-74453725381E}" dt="2021-10-23T00:40:28.554" v="51" actId="20577"/>
      <pc:docMkLst>
        <pc:docMk/>
      </pc:docMkLst>
      <pc:sldChg chg="modSp mod">
        <pc:chgData name="Prawit Tangmanopeanchai" userId="00697141-eee5-4211-8404-bea0aa488d93" providerId="ADAL" clId="{46D6681C-37C7-4357-B404-74453725381E}" dt="2021-10-23T00:40:28.554" v="51" actId="20577"/>
        <pc:sldMkLst>
          <pc:docMk/>
          <pc:sldMk cId="1583120128" sldId="280"/>
        </pc:sldMkLst>
        <pc:spChg chg="mod">
          <ac:chgData name="Prawit Tangmanopeanchai" userId="00697141-eee5-4211-8404-bea0aa488d93" providerId="ADAL" clId="{46D6681C-37C7-4357-B404-74453725381E}" dt="2021-10-23T00:40:28.554" v="51" actId="20577"/>
          <ac:spMkLst>
            <pc:docMk/>
            <pc:sldMk cId="1583120128" sldId="280"/>
            <ac:spMk id="3" creationId="{DB93FB3F-A8D4-46D3-A1C6-C79C64563729}"/>
          </ac:spMkLst>
        </pc:spChg>
      </pc:sldChg>
      <pc:sldChg chg="addSp mod">
        <pc:chgData name="Prawit Tangmanopeanchai" userId="00697141-eee5-4211-8404-bea0aa488d93" providerId="ADAL" clId="{46D6681C-37C7-4357-B404-74453725381E}" dt="2021-10-23T00:23:55.849" v="0" actId="22"/>
        <pc:sldMkLst>
          <pc:docMk/>
          <pc:sldMk cId="3658963276" sldId="290"/>
        </pc:sldMkLst>
        <pc:picChg chg="add">
          <ac:chgData name="Prawit Tangmanopeanchai" userId="00697141-eee5-4211-8404-bea0aa488d93" providerId="ADAL" clId="{46D6681C-37C7-4357-B404-74453725381E}" dt="2021-10-23T00:23:55.849" v="0" actId="22"/>
          <ac:picMkLst>
            <pc:docMk/>
            <pc:sldMk cId="3658963276" sldId="290"/>
            <ac:picMk id="3" creationId="{BD8DF6F1-9068-4C1E-A2F7-25A4A3EA3814}"/>
          </ac:picMkLst>
        </pc:picChg>
      </pc:sldChg>
      <pc:sldChg chg="addSp modSp mod">
        <pc:chgData name="Prawit Tangmanopeanchai" userId="00697141-eee5-4211-8404-bea0aa488d93" providerId="ADAL" clId="{46D6681C-37C7-4357-B404-74453725381E}" dt="2021-10-23T00:39:44.105" v="14" actId="20577"/>
        <pc:sldMkLst>
          <pc:docMk/>
          <pc:sldMk cId="955889066" sldId="291"/>
        </pc:sldMkLst>
        <pc:spChg chg="add mod">
          <ac:chgData name="Prawit Tangmanopeanchai" userId="00697141-eee5-4211-8404-bea0aa488d93" providerId="ADAL" clId="{46D6681C-37C7-4357-B404-74453725381E}" dt="2021-10-23T00:39:44.105" v="14" actId="20577"/>
          <ac:spMkLst>
            <pc:docMk/>
            <pc:sldMk cId="955889066" sldId="291"/>
            <ac:spMk id="2" creationId="{FF199A5A-F923-4CEE-B800-B0E2FDA02C20}"/>
          </ac:spMkLst>
        </pc:spChg>
      </pc:sldChg>
      <pc:sldChg chg="addSp modSp mod">
        <pc:chgData name="Prawit Tangmanopeanchai" userId="00697141-eee5-4211-8404-bea0aa488d93" providerId="ADAL" clId="{46D6681C-37C7-4357-B404-74453725381E}" dt="2021-10-23T00:39:53.512" v="24" actId="20577"/>
        <pc:sldMkLst>
          <pc:docMk/>
          <pc:sldMk cId="8181160" sldId="292"/>
        </pc:sldMkLst>
        <pc:spChg chg="add mod">
          <ac:chgData name="Prawit Tangmanopeanchai" userId="00697141-eee5-4211-8404-bea0aa488d93" providerId="ADAL" clId="{46D6681C-37C7-4357-B404-74453725381E}" dt="2021-10-23T00:39:53.512" v="24" actId="20577"/>
          <ac:spMkLst>
            <pc:docMk/>
            <pc:sldMk cId="8181160" sldId="292"/>
            <ac:spMk id="2" creationId="{7A91BCB9-A884-4C52-9630-927DA5D27B54}"/>
          </ac:spMkLst>
        </pc:spChg>
      </pc:sldChg>
      <pc:sldChg chg="del">
        <pc:chgData name="Prawit Tangmanopeanchai" userId="00697141-eee5-4211-8404-bea0aa488d93" providerId="ADAL" clId="{46D6681C-37C7-4357-B404-74453725381E}" dt="2021-10-23T00:39:33.737" v="8" actId="47"/>
        <pc:sldMkLst>
          <pc:docMk/>
          <pc:sldMk cId="1212315924" sldId="293"/>
        </pc:sldMkLst>
      </pc:sldChg>
      <pc:sldChg chg="del">
        <pc:chgData name="Prawit Tangmanopeanchai" userId="00697141-eee5-4211-8404-bea0aa488d93" providerId="ADAL" clId="{46D6681C-37C7-4357-B404-74453725381E}" dt="2021-10-23T00:39:33.265" v="7" actId="47"/>
        <pc:sldMkLst>
          <pc:docMk/>
          <pc:sldMk cId="2914641193" sldId="294"/>
        </pc:sldMkLst>
      </pc:sldChg>
      <pc:sldChg chg="del">
        <pc:chgData name="Prawit Tangmanopeanchai" userId="00697141-eee5-4211-8404-bea0aa488d93" providerId="ADAL" clId="{46D6681C-37C7-4357-B404-74453725381E}" dt="2021-10-23T00:39:32.906" v="6" actId="47"/>
        <pc:sldMkLst>
          <pc:docMk/>
          <pc:sldMk cId="2628258872" sldId="295"/>
        </pc:sldMkLst>
      </pc:sldChg>
      <pc:sldChg chg="del">
        <pc:chgData name="Prawit Tangmanopeanchai" userId="00697141-eee5-4211-8404-bea0aa488d93" providerId="ADAL" clId="{46D6681C-37C7-4357-B404-74453725381E}" dt="2021-10-23T00:39:32.658" v="5" actId="47"/>
        <pc:sldMkLst>
          <pc:docMk/>
          <pc:sldMk cId="3747405178" sldId="296"/>
        </pc:sldMkLst>
      </pc:sldChg>
      <pc:sldChg chg="del">
        <pc:chgData name="Prawit Tangmanopeanchai" userId="00697141-eee5-4211-8404-bea0aa488d93" providerId="ADAL" clId="{46D6681C-37C7-4357-B404-74453725381E}" dt="2021-10-23T00:39:32.409" v="4" actId="47"/>
        <pc:sldMkLst>
          <pc:docMk/>
          <pc:sldMk cId="16034683" sldId="297"/>
        </pc:sldMkLst>
      </pc:sldChg>
      <pc:sldChg chg="del">
        <pc:chgData name="Prawit Tangmanopeanchai" userId="00697141-eee5-4211-8404-bea0aa488d93" providerId="ADAL" clId="{46D6681C-37C7-4357-B404-74453725381E}" dt="2021-10-23T00:39:32.133" v="3" actId="47"/>
        <pc:sldMkLst>
          <pc:docMk/>
          <pc:sldMk cId="729816766" sldId="298"/>
        </pc:sldMkLst>
      </pc:sldChg>
      <pc:sldChg chg="del">
        <pc:chgData name="Prawit Tangmanopeanchai" userId="00697141-eee5-4211-8404-bea0aa488d93" providerId="ADAL" clId="{46D6681C-37C7-4357-B404-74453725381E}" dt="2021-10-23T00:39:31.763" v="2" actId="47"/>
        <pc:sldMkLst>
          <pc:docMk/>
          <pc:sldMk cId="1911064581" sldId="299"/>
        </pc:sldMkLst>
      </pc:sldChg>
      <pc:sldChg chg="del">
        <pc:chgData name="Prawit Tangmanopeanchai" userId="00697141-eee5-4211-8404-bea0aa488d93" providerId="ADAL" clId="{46D6681C-37C7-4357-B404-74453725381E}" dt="2021-10-23T00:39:31.331" v="1" actId="47"/>
        <pc:sldMkLst>
          <pc:docMk/>
          <pc:sldMk cId="3197694853" sldId="300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23-Oct-21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Workshop : Elasticsearch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653856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>
                <a:solidFill>
                  <a:srgbClr val="5792BA"/>
                </a:solidFill>
              </a:rPr>
              <a:t>Prawit Tangmanopeanchai</a:t>
            </a:r>
          </a:p>
          <a:p>
            <a:pPr algn="l"/>
            <a:r>
              <a:rPr lang="en-US" sz="1600" dirty="0" err="1">
                <a:solidFill>
                  <a:srgbClr val="FF0000"/>
                </a:solidFill>
              </a:rPr>
              <a:t>gosoft</a:t>
            </a:r>
            <a:r>
              <a:rPr lang="en-US" sz="1600" dirty="0">
                <a:solidFill>
                  <a:srgbClr val="FF0000"/>
                </a:solidFill>
              </a:rPr>
              <a:t> 27 Oct, 2021</a:t>
            </a:r>
            <a:endParaRPr lang="en-US" sz="23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863AFF6-8B55-49CA-83D1-5B33C58DC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770891"/>
            <a:ext cx="10905066" cy="531621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DCFCCE-E244-45A6-BDE4-B667D055F789}"/>
              </a:ext>
            </a:extLst>
          </p:cNvPr>
          <p:cNvSpPr/>
          <p:nvPr/>
        </p:nvSpPr>
        <p:spPr>
          <a:xfrm>
            <a:off x="3188831" y="2967335"/>
            <a:ext cx="58143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Use your own log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80921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334C3E-D96A-4265-97F7-E9D697C71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029886"/>
            <a:ext cx="10905066" cy="479822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358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A0950C-A33D-432E-B8CD-5044FFC939FA}"/>
              </a:ext>
            </a:extLst>
          </p:cNvPr>
          <p:cNvSpPr/>
          <p:nvPr/>
        </p:nvSpPr>
        <p:spPr>
          <a:xfrm>
            <a:off x="2799301" y="2967335"/>
            <a:ext cx="65934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Use your own index</a:t>
            </a:r>
          </a:p>
        </p:txBody>
      </p:sp>
    </p:spTree>
    <p:extLst>
      <p:ext uri="{BB962C8B-B14F-4D97-AF65-F5344CB8AC3E}">
        <p14:creationId xmlns:p14="http://schemas.microsoft.com/office/powerpoint/2010/main" val="1676448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7F97B-F1DB-4CE7-8539-378D65DBA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9551" y="643467"/>
            <a:ext cx="9132897" cy="55710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53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84F100-2A2B-4678-88E6-C105C42EC7A3}"/>
              </a:ext>
            </a:extLst>
          </p:cNvPr>
          <p:cNvSpPr/>
          <p:nvPr/>
        </p:nvSpPr>
        <p:spPr>
          <a:xfrm>
            <a:off x="4526694" y="2967335"/>
            <a:ext cx="31386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Logstash</a:t>
            </a:r>
          </a:p>
        </p:txBody>
      </p:sp>
    </p:spTree>
    <p:extLst>
      <p:ext uri="{BB962C8B-B14F-4D97-AF65-F5344CB8AC3E}">
        <p14:creationId xmlns:p14="http://schemas.microsoft.com/office/powerpoint/2010/main" val="4294131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7B586393-B508-455D-8EB4-89B0B1773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2079498"/>
            <a:ext cx="10905066" cy="269900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6089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BE59-341D-42D7-9647-E7B1BED7022B}"/>
              </a:ext>
            </a:extLst>
          </p:cNvPr>
          <p:cNvSpPr/>
          <p:nvPr/>
        </p:nvSpPr>
        <p:spPr>
          <a:xfrm>
            <a:off x="1743821" y="2967335"/>
            <a:ext cx="87043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Create </a:t>
            </a:r>
            <a:r>
              <a:rPr lang="en-US" sz="5400" b="1" cap="none" spc="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logstash</a:t>
            </a:r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config file</a:t>
            </a:r>
          </a:p>
        </p:txBody>
      </p:sp>
    </p:spTree>
    <p:extLst>
      <p:ext uri="{BB962C8B-B14F-4D97-AF65-F5344CB8AC3E}">
        <p14:creationId xmlns:p14="http://schemas.microsoft.com/office/powerpoint/2010/main" val="12246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D64A12F0-8158-4372-9761-AD0A6ED30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D77457-FC6E-4DB7-BF7F-3162F0F66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941" y="967532"/>
            <a:ext cx="10256118" cy="4922936"/>
          </a:xfrm>
          <a:prstGeom prst="rect">
            <a:avLst/>
          </a:prstGeom>
          <a:ln w="190500">
            <a:noFill/>
          </a:ln>
        </p:spPr>
      </p:pic>
    </p:spTree>
    <p:extLst>
      <p:ext uri="{BB962C8B-B14F-4D97-AF65-F5344CB8AC3E}">
        <p14:creationId xmlns:p14="http://schemas.microsoft.com/office/powerpoint/2010/main" val="3314260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64A12F0-8158-4372-9761-AD0A6ED30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95386C-C932-4136-968E-B3DF9B8A1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5891" y="967532"/>
            <a:ext cx="7940218" cy="4922936"/>
          </a:xfrm>
          <a:prstGeom prst="rect">
            <a:avLst/>
          </a:prstGeom>
          <a:ln w="190500">
            <a:noFill/>
          </a:ln>
        </p:spPr>
      </p:pic>
    </p:spTree>
    <p:extLst>
      <p:ext uri="{BB962C8B-B14F-4D97-AF65-F5344CB8AC3E}">
        <p14:creationId xmlns:p14="http://schemas.microsoft.com/office/powerpoint/2010/main" val="3979319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97C8A6-BCDD-4642-AF21-F6663CDE4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527" y="643467"/>
            <a:ext cx="9992946" cy="55710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10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B79935-48A6-4A3D-B1FB-91934E49D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656927"/>
            <a:ext cx="10905066" cy="354414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569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AEB2C5-A159-4FDA-9C13-6847041C2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602402"/>
            <a:ext cx="10905066" cy="365319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528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84C9244-B958-46F6-BD93-C046FDD37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527" y="643467"/>
            <a:ext cx="9992946" cy="55710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4576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005C74-17B8-40DB-A9FC-4310B2F1A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72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EE5300-5B69-47E8-B754-7D6FEB4A7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360" y="261495"/>
            <a:ext cx="11317279" cy="633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8451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64A12F0-8158-4372-9761-AD0A6ED30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2CCF27-5F43-4E64-8FF0-A546D00D6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2515" y="967532"/>
            <a:ext cx="5546970" cy="4922936"/>
          </a:xfrm>
          <a:prstGeom prst="rect">
            <a:avLst/>
          </a:prstGeom>
          <a:ln w="190500">
            <a:noFill/>
          </a:ln>
        </p:spPr>
      </p:pic>
    </p:spTree>
    <p:extLst>
      <p:ext uri="{BB962C8B-B14F-4D97-AF65-F5344CB8AC3E}">
        <p14:creationId xmlns:p14="http://schemas.microsoft.com/office/powerpoint/2010/main" val="39355097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D2FF5B-DD64-4389-8A61-76F48BB08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58" y="643467"/>
            <a:ext cx="10977231" cy="55710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7C6DF51-48B2-40B6-B12D-CA6DDD6383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536" b="-1"/>
          <a:stretch/>
        </p:blipFill>
        <p:spPr>
          <a:xfrm>
            <a:off x="772925" y="804334"/>
            <a:ext cx="10655497" cy="524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91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A414A6-D77B-4F97-A6ED-31C3F43CA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126" y="294837"/>
            <a:ext cx="8049748" cy="626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88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64A12F0-8158-4372-9761-AD0A6ED30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BC4AEF-8A0C-4A6B-9FCF-192462648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633" y="2190271"/>
            <a:ext cx="10322734" cy="2477457"/>
          </a:xfrm>
          <a:prstGeom prst="rect">
            <a:avLst/>
          </a:prstGeom>
          <a:ln w="190500">
            <a:noFill/>
          </a:ln>
        </p:spPr>
      </p:pic>
    </p:spTree>
    <p:extLst>
      <p:ext uri="{BB962C8B-B14F-4D97-AF65-F5344CB8AC3E}">
        <p14:creationId xmlns:p14="http://schemas.microsoft.com/office/powerpoint/2010/main" val="4147293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86A521-38AC-4A66-A8B9-8135806AC8B0}"/>
              </a:ext>
            </a:extLst>
          </p:cNvPr>
          <p:cNvSpPr/>
          <p:nvPr/>
        </p:nvSpPr>
        <p:spPr>
          <a:xfrm>
            <a:off x="529484" y="2967335"/>
            <a:ext cx="111330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Send log from </a:t>
            </a:r>
            <a:r>
              <a:rPr lang="en-US" sz="5400" b="1" cap="none" spc="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filebeat</a:t>
            </a:r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to </a:t>
            </a:r>
            <a:r>
              <a:rPr lang="en-US" sz="5400" b="1" cap="none" spc="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logstash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52859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DE95F5-1163-453B-B4B5-F9F073A88D00}"/>
              </a:ext>
            </a:extLst>
          </p:cNvPr>
          <p:cNvSpPr/>
          <p:nvPr/>
        </p:nvSpPr>
        <p:spPr>
          <a:xfrm>
            <a:off x="3822111" y="2967335"/>
            <a:ext cx="45477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Elasticsearch</a:t>
            </a:r>
          </a:p>
        </p:txBody>
      </p:sp>
    </p:spTree>
    <p:extLst>
      <p:ext uri="{BB962C8B-B14F-4D97-AF65-F5344CB8AC3E}">
        <p14:creationId xmlns:p14="http://schemas.microsoft.com/office/powerpoint/2010/main" val="13776679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6E19E0-E921-4669-8CE2-E2D92E998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297" y="998009"/>
            <a:ext cx="11141405" cy="48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1012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D64A12F0-8158-4372-9761-AD0A6ED30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47E9B4-AB4C-4638-9C8F-3DE409356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633" y="1983817"/>
            <a:ext cx="10322734" cy="2890365"/>
          </a:xfrm>
          <a:prstGeom prst="rect">
            <a:avLst/>
          </a:prstGeom>
          <a:ln w="190500">
            <a:noFill/>
          </a:ln>
        </p:spPr>
      </p:pic>
    </p:spTree>
    <p:extLst>
      <p:ext uri="{BB962C8B-B14F-4D97-AF65-F5344CB8AC3E}">
        <p14:creationId xmlns:p14="http://schemas.microsoft.com/office/powerpoint/2010/main" val="7297080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8DF6F1-9068-4C1E-A2F7-25A4A3EA3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30" y="1188526"/>
            <a:ext cx="12002540" cy="448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632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199A5A-F923-4CEE-B800-B0E2FDA02C20}"/>
              </a:ext>
            </a:extLst>
          </p:cNvPr>
          <p:cNvSpPr/>
          <p:nvPr/>
        </p:nvSpPr>
        <p:spPr>
          <a:xfrm>
            <a:off x="5063506" y="2967335"/>
            <a:ext cx="206498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9558890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91BCB9-A884-4C52-9630-927DA5D27B54}"/>
              </a:ext>
            </a:extLst>
          </p:cNvPr>
          <p:cNvSpPr/>
          <p:nvPr/>
        </p:nvSpPr>
        <p:spPr>
          <a:xfrm>
            <a:off x="4301952" y="2967335"/>
            <a:ext cx="35880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18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2810F7-5F07-482A-A742-AEDB4E708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21" y="643467"/>
            <a:ext cx="10037957" cy="55710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944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91EFB1-73DF-4AF6-B851-055565F3176A}"/>
              </a:ext>
            </a:extLst>
          </p:cNvPr>
          <p:cNvSpPr/>
          <p:nvPr/>
        </p:nvSpPr>
        <p:spPr>
          <a:xfrm>
            <a:off x="4864733" y="2967335"/>
            <a:ext cx="24625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Kibana</a:t>
            </a:r>
          </a:p>
        </p:txBody>
      </p:sp>
    </p:spTree>
    <p:extLst>
      <p:ext uri="{BB962C8B-B14F-4D97-AF65-F5344CB8AC3E}">
        <p14:creationId xmlns:p14="http://schemas.microsoft.com/office/powerpoint/2010/main" val="2674900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7533BD-C0BD-438E-88C3-337886041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029886"/>
            <a:ext cx="10905066" cy="4798228"/>
          </a:xfrm>
          <a:prstGeom prst="rect">
            <a:avLst/>
          </a:prstGeom>
        </p:spPr>
      </p:pic>
      <p:sp>
        <p:nvSpPr>
          <p:cNvPr id="15" name="Rectangle 12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372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757EF8-7885-4922-9A85-07E739D1C019}"/>
              </a:ext>
            </a:extLst>
          </p:cNvPr>
          <p:cNvSpPr/>
          <p:nvPr/>
        </p:nvSpPr>
        <p:spPr>
          <a:xfrm>
            <a:off x="4699850" y="2967335"/>
            <a:ext cx="27923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Filebeat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87448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C2EA3F8D-EABD-4EE6-A46D-FBE2AA7FC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466089"/>
            <a:ext cx="10905066" cy="39258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1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C413B4-56B7-4879-A772-7621032B8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268" y="1451601"/>
            <a:ext cx="10207463" cy="413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2887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{673CF79A-2871-449B-A5C1-85B7A091E608}tf11665031_win32</Template>
  <TotalTime>146</TotalTime>
  <Words>37</Words>
  <Application>Microsoft Office PowerPoint</Application>
  <PresentationFormat>Widescreen</PresentationFormat>
  <Paragraphs>13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 Nova</vt:lpstr>
      <vt:lpstr>Arial Nova Light</vt:lpstr>
      <vt:lpstr>Wingdings 2</vt:lpstr>
      <vt:lpstr>SlateVTI</vt:lpstr>
      <vt:lpstr>Workshop : Elasticsearch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: Elasticsearch</dc:title>
  <dc:creator>Prawit Tangmanopeanchai</dc:creator>
  <cp:lastModifiedBy>Prawit Tangmanopeanchai</cp:lastModifiedBy>
  <cp:revision>1</cp:revision>
  <dcterms:created xsi:type="dcterms:W3CDTF">2021-10-22T08:13:26Z</dcterms:created>
  <dcterms:modified xsi:type="dcterms:W3CDTF">2021-10-23T00:40:35Z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